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1" r:id="rId3"/>
    <p:sldId id="270" r:id="rId4"/>
    <p:sldId id="264" r:id="rId5"/>
    <p:sldId id="272" r:id="rId6"/>
    <p:sldId id="259" r:id="rId7"/>
    <p:sldId id="256" r:id="rId8"/>
    <p:sldId id="257" r:id="rId9"/>
    <p:sldId id="258" r:id="rId10"/>
    <p:sldId id="26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7" d="100"/>
          <a:sy n="47" d="100"/>
        </p:scale>
        <p:origin x="104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hyeon hong" userId="dd3772a6e0b68eaa" providerId="LiveId" clId="{07031EA7-F70C-4C91-88F2-0E048B556602}"/>
    <pc:docChg chg="modSld">
      <pc:chgData name="sihyeon hong" userId="dd3772a6e0b68eaa" providerId="LiveId" clId="{07031EA7-F70C-4C91-88F2-0E048B556602}" dt="2024-12-09T19:47:07.232" v="12"/>
      <pc:docMkLst>
        <pc:docMk/>
      </pc:docMkLst>
      <pc:sldChg chg="modSp mod">
        <pc:chgData name="sihyeon hong" userId="dd3772a6e0b68eaa" providerId="LiveId" clId="{07031EA7-F70C-4C91-88F2-0E048B556602}" dt="2024-12-09T19:47:07.232" v="12"/>
        <pc:sldMkLst>
          <pc:docMk/>
          <pc:sldMk cId="3121850875" sldId="269"/>
        </pc:sldMkLst>
        <pc:spChg chg="mod">
          <ac:chgData name="sihyeon hong" userId="dd3772a6e0b68eaa" providerId="LiveId" clId="{07031EA7-F70C-4C91-88F2-0E048B556602}" dt="2024-12-09T19:47:07.232" v="12"/>
          <ac:spMkLst>
            <pc:docMk/>
            <pc:sldMk cId="3121850875" sldId="269"/>
            <ac:spMk id="6" creationId="{81546776-A8AC-A220-D6A1-FBDB7A2D7A3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EF934-2C83-7778-19B3-AA9660B47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96985D-0966-360F-0279-CF8B492A6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3C603D-3349-C1F6-BEF5-065DEEA60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BEFC-0F73-4932-8BB2-57935CB3653E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605ED2-91F2-4C3B-1A91-29C45A74B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10AB9A-DBB6-C207-2FDB-FEF30A7A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2E87-BE7C-45CC-A55D-CB660C5B2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563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829CD3-DDDD-71DC-D128-4F8136C3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FA51D0-3AFE-8F7A-726A-58B1DEDF9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5959E8-3E9A-4C8E-BB4C-531652427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BEFC-0F73-4932-8BB2-57935CB3653E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EF648E-ACDE-711F-CB9E-898129BDD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97490-9975-7E0C-423B-6E840F13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2E87-BE7C-45CC-A55D-CB660C5B2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841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7B70D5-7622-6F85-6143-5C2ADEC2D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6B53FA-147F-4B52-CA50-CF92C627B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100F43-65C2-9EC8-5747-F01FCFAB4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BEFC-0F73-4932-8BB2-57935CB3653E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F0BA56-FEA3-34B3-1FBA-F92C36477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D171EE-117D-E22C-5FC9-DF6B2FCFA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2E87-BE7C-45CC-A55D-CB660C5B2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78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A0C22-F8C7-35C5-3418-1CE5D6782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D25A6A-D37E-834F-B16D-065DCE7EE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BDDF2-472A-C340-A6E5-A0E900459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BEFC-0F73-4932-8BB2-57935CB3653E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729A3A-5383-2298-FB16-D99D1BC4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EC10D9-1B64-3BAD-82EC-431D4A093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2E87-BE7C-45CC-A55D-CB660C5B2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80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74A30-544B-DA3D-61C9-5C6FE1E43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968EAE-C790-AC63-6D0D-2372A8573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DC028-E49A-F1C4-F521-CBB7FD973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BEFC-0F73-4932-8BB2-57935CB3653E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31B99-C63D-5B4A-DFD7-11152DCE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E03D81-6FAC-C05E-9A49-6556E23F1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2E87-BE7C-45CC-A55D-CB660C5B2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17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21AF-6473-B5F1-BA99-472E809E7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C0F69D-AA25-8B24-8ED0-13F89C4B4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0720D4-3C10-099D-ACCC-6D39B4EF1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96A5C3-58AB-F86F-2AEB-99426C9E2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BEFC-0F73-4932-8BB2-57935CB3653E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72627A-F063-2BBB-DE6D-415818BC2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3F2501-E514-A895-2A8E-DBE871D78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2E87-BE7C-45CC-A55D-CB660C5B2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777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EAC90-D043-1845-ABDC-4706B618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8392F5-6BA6-7D63-AA0F-E69458C8A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5008E2-3787-1CFC-C700-1307E2766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95EC4B-98BC-FACB-4F29-33CFE7B34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E98524-6EC0-11D0-6009-FAC4D26D91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916341-83FF-6345-E363-AB22E844D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BEFC-0F73-4932-8BB2-57935CB3653E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86CDCDA-7A7C-532D-4BEA-9230E920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0E3FB8-8C1A-C744-8DBA-25D3A88B5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2E87-BE7C-45CC-A55D-CB660C5B2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377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BB063-A021-6517-8DAC-3D8CC235D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8A7151-46FA-26BD-BD1C-9F5766ECE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BEFC-0F73-4932-8BB2-57935CB3653E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5356D4-F79D-516D-5E9A-2C3D0339A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24CC96-5561-62CA-EDE1-9B8A803B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2E87-BE7C-45CC-A55D-CB660C5B2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072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8FF066-1CD1-B194-9EC2-D6BE69C26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BEFC-0F73-4932-8BB2-57935CB3653E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B59538-74AE-B989-DD35-C80AC9FF1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C36756-16BD-90B5-40D4-E891B7C5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2E87-BE7C-45CC-A55D-CB660C5B2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26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7589D-0ACD-3DD9-B6E6-03059D683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4B5363-8C09-418B-985E-FF30C2979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96ED45-7B8B-00E5-CF53-BF8AEC58C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7EBB20-6BB9-2B0C-9E0F-AE8F6A60E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BEFC-0F73-4932-8BB2-57935CB3653E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874C32-9177-53D5-8B9B-CA74ED58A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85042-0553-3D0D-672C-1A1CA5D2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2E87-BE7C-45CC-A55D-CB660C5B2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43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C684BF-19CA-1360-E413-4FAC0C84E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FF4E31-1E80-E367-2B1E-E81658279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B56EC6-F074-19FF-AE1B-7DB3B0713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833E32-074B-E7B6-A922-13B807DFA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BEFC-0F73-4932-8BB2-57935CB3653E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10BE82-504A-0F07-3126-D97BC1DA7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A44DB9-5119-155D-B479-0313EEA3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2E87-BE7C-45CC-A55D-CB660C5B2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596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C8DE1E-89D0-A0FB-A032-5578A6FD3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B4D25D-A0AF-8DF0-BB61-FD80BBE38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CD3F84-3DBC-0933-FAEB-5419572B3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FBEFC-0F73-4932-8BB2-57935CB3653E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BB5B02-5EF8-41B8-52C8-90378BCAC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B92A45-4796-E955-3F74-A02C41660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E2E87-BE7C-45CC-A55D-CB660C5B2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11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hyeon1804/webpg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.pstatic.net/common/?src=http%3A%2F%2Fblogfiles.naver.net%2FMjAyNDAzMjhfMTQg%2FMDAxNzExNjEzNTE5MzMy.MEkZtyKA4OrwwDpnZkRVooJ7N4HG7I90HzW87pxTDTIg.9h7lHxCtTvsgFD_vwqqJyhrBNfdormkB2-SH67l4ijYg.JPEG%2F1711373311436.jpeg&amp;type=sc960_832" TargetMode="External"/><Relationship Id="rId7" Type="http://schemas.openxmlformats.org/officeDocument/2006/relationships/hyperlink" Target="https://stackoverflow.com/" TargetMode="External"/><Relationship Id="rId2" Type="http://schemas.openxmlformats.org/officeDocument/2006/relationships/hyperlink" Target="https://search.pstatic.net/common/?src=http%3A%2F%2Fimgnews.naver.net%2Fimage%2F030%2F2021%2F04%2F14%2F0002939083_001_20210414192234295.jpg&amp;type=sc960_83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" TargetMode="External"/><Relationship Id="rId5" Type="http://schemas.openxmlformats.org/officeDocument/2006/relationships/hyperlink" Target="https://search.pstatic.net/common/?src=http%3A%2F%2Fimgnews.naver.net%2Fimage%2F5484%2F2023%2F10%2F26%2F0000135709_001_20231026103802101.png&amp;type=sc960_832" TargetMode="External"/><Relationship Id="rId4" Type="http://schemas.openxmlformats.org/officeDocument/2006/relationships/hyperlink" Target="https://search.pstatic.net/common/?src=http%3A%2F%2Fimgnews.naver.net%2Fimage%2F5417%2F2022%2F11%2F26%2F0000039176_001_20221126100402095.jpg&amp;type=sc960_83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5BE42-B17C-8084-C720-4C18CAD2B4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260C6F-7C79-26D0-609D-68099FEE25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CBE269-A6DA-D3AC-2EDE-DD9B09B42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546776-A8AC-A220-D6A1-FBDB7A2D7A3D}"/>
              </a:ext>
            </a:extLst>
          </p:cNvPr>
          <p:cNvSpPr txBox="1"/>
          <p:nvPr/>
        </p:nvSpPr>
        <p:spPr>
          <a:xfrm>
            <a:off x="5352655" y="4632326"/>
            <a:ext cx="2488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sihyeon1804/</a:t>
            </a:r>
            <a:r>
              <a:rPr lang="en-US" altLang="ko-KR">
                <a:hlinkClick r:id="rId3"/>
              </a:rPr>
              <a:t>webpgm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1850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6A178-D012-22E0-0770-984FBD4B6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레퍼런스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18418D-FCDA-5EE9-2B53-10B4C9BBE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Css</a:t>
            </a:r>
            <a:r>
              <a:rPr lang="en-US" altLang="ko-KR" dirty="0"/>
              <a:t> framework - </a:t>
            </a:r>
            <a:r>
              <a:rPr lang="en-US" altLang="ko-KR" dirty="0" err="1"/>
              <a:t>BootstrapBootstrap</a:t>
            </a:r>
            <a:r>
              <a:rPr lang="en-US" altLang="ko-KR" dirty="0"/>
              <a:t>/Tailwind CSS</a:t>
            </a:r>
          </a:p>
          <a:p>
            <a:r>
              <a:rPr lang="ko-KR" altLang="en-US" dirty="0" err="1"/>
              <a:t>이미지출처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sz="1000" dirty="0">
                <a:hlinkClick r:id="rId2"/>
              </a:rPr>
              <a:t>https://search.pstatic.net/common/?src=http%3A%2F%2Fimgnews.naver.net%2Fimage%2F030%2F2021%2F04%2F14%2F0002939083_001_20210414192234295.jpg&amp;type=sc960_832</a:t>
            </a:r>
            <a:endParaRPr lang="en-US" altLang="ko-KR" sz="1000" dirty="0"/>
          </a:p>
          <a:p>
            <a:r>
              <a:rPr lang="en-US" altLang="ko-KR" sz="1000" dirty="0">
                <a:hlinkClick r:id="rId3"/>
              </a:rPr>
              <a:t>https://search.pstatic.net/common/?src=http%3A%2F%2Fblogfiles.naver.net%2FMjAyNDAzMjhfMTQg%2FMDAxNzExNjEzNTE5MzMy.MEkZtyKA4OrwwDpnZkRVooJ7N4HG7I90HzW87pxTDTIg.9h7lHxCtTvsgFD_vwqqJyhrBNfdormkB2-SH67l4ijYg.JPEG%2F1711373311436.jpeg&amp;type=sc960_832</a:t>
            </a:r>
            <a:endParaRPr lang="en-US" altLang="ko-KR" sz="1000" dirty="0"/>
          </a:p>
          <a:p>
            <a:r>
              <a:rPr lang="en-US" altLang="ko-KR" sz="1000" dirty="0">
                <a:hlinkClick r:id="rId4"/>
              </a:rPr>
              <a:t>https://search.pstatic.net/common/?src=http%3A%2F%2Fimgnews.naver.net%2Fimage%2F5417%2F2022%2F11%2F26%2F0000039176_001_20221126100402095.jpg&amp;type=sc960_832</a:t>
            </a:r>
            <a:endParaRPr lang="en-US" altLang="ko-KR" sz="1000" dirty="0"/>
          </a:p>
          <a:p>
            <a:r>
              <a:rPr lang="en-US" altLang="ko-KR" sz="1000" dirty="0"/>
              <a:t>https://search.pstatic.net/common/?src=http%3A%2F%2Fblogfiles.naver.net%2FMjAyMTAyMTFfMTg0%2FMDAxNjEyOTcxNDUyNDk2.hd7ejk5eUGRf3pn3K1VB-T7-sryD4tOT2Fcu2Lo26OEg.3cE6qZ00jjBHtVv0dgmz9nBtxvxbMot7xdvKp76adkwg.JPEG.jinok4798%2FKakaoTalk_20210210_225255425.jpg&amp;type=sc960_832</a:t>
            </a:r>
          </a:p>
          <a:p>
            <a:r>
              <a:rPr lang="en-US" altLang="ko-KR" sz="1000" dirty="0">
                <a:hlinkClick r:id="rId5"/>
              </a:rPr>
              <a:t>https://search.pstatic.net/common/?src=http%3A%2F%2Fimgnews.naver.net%2Fimage%2F5484%2F2023%2F10%2F26%2F0000135709_001_20231026103802101.png&amp;type=sc960_832</a:t>
            </a:r>
            <a:endParaRPr lang="en-US" altLang="ko-KR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코드 참조</a:t>
            </a:r>
            <a:r>
              <a:rPr lang="en-US" altLang="ko-KR" dirty="0"/>
              <a:t>:MDN Web Docs: </a:t>
            </a:r>
            <a:r>
              <a:rPr lang="en-US" altLang="ko-KR" dirty="0">
                <a:hlinkClick r:id="rId6"/>
              </a:rPr>
              <a:t>https://developer.mozilla.org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  Stack Overflow: </a:t>
            </a:r>
            <a:r>
              <a:rPr lang="en-US" altLang="ko-KR" dirty="0">
                <a:hlinkClick r:id="rId7"/>
              </a:rPr>
              <a:t>https://stackoverflow.com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350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E97DF-9771-00BD-4798-A9BEC6757D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0E6155-D2A5-50E2-22D4-D0C049C612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1CE0CD-8BA9-33EB-C96D-55495A0B7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468718-11E2-A908-9ED3-1510C2A31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62" y="1315213"/>
            <a:ext cx="8443692" cy="501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30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5260DC-A4DA-F2C7-C30D-DE197CEE4A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20538D-1698-A04A-3F60-059E38B7F6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46F665-766B-7753-783A-6E2F6A800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F74B866B-B3CA-B398-F277-4B7361977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12" y="373164"/>
            <a:ext cx="6805851" cy="6116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7C1CAD-A9F5-ED2E-E1D3-562AFD07D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745" y="368711"/>
            <a:ext cx="4948927" cy="61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77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F26019B-057D-F5EE-81E1-9AAA04FA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2" y="235974"/>
            <a:ext cx="6336380" cy="5548569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FB4F0A-E66C-A7C6-F0B2-51393ED18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59" y="1632155"/>
            <a:ext cx="6271141" cy="498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02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2265C-5B9A-88F8-52D1-B89ABBC02F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461BC1-9BA9-35C2-1F01-6B219FB6E4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FCD4B1-19A8-E5ED-2BE9-35AD25764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3351BC-9D48-4D46-0EF2-404160373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899" y="2900466"/>
            <a:ext cx="6814153" cy="3859401"/>
          </a:xfrm>
          <a:prstGeom prst="rect">
            <a:avLst/>
          </a:prstGeom>
        </p:spPr>
      </p:pic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6D3BCDED-659C-898C-965A-90CE4D181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8" y="98133"/>
            <a:ext cx="55921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00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E90F7-A33A-D084-D7E1-F87DFC677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A44DC-809D-644C-70C6-A13858889B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07F6A5-7A0A-0A5F-B224-825D9F87AC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E80DAF-C607-6947-FA3C-1325A6FE7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82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7E8FD-F601-0F4E-61B1-910A0CB7E9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57BFB0-A627-6312-B8BE-44294D8A98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15E660-8F85-693E-2601-94BF4AD16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6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9257D-3DD3-2962-8169-6C5A01731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A3CD1-314D-D185-6FF0-EE107EF6AD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EC9071-6F89-0AA8-7116-56DF823F38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D5C953-1C08-634A-F61A-906CD6649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17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5CA53-F0DD-F9E8-BB70-269C89FCA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32F33-8460-FB95-CB48-DE0A4DD087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A721A5-A191-E923-4589-D74CB79F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B3C22A-1559-850B-25AB-33DD130AE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61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219</Words>
  <Application>Microsoft Office PowerPoint</Application>
  <PresentationFormat>와이드스크린</PresentationFormat>
  <Paragraphs>10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레퍼런스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sihyeon hong</dc:creator>
  <cp:lastModifiedBy>sihyeon hong</cp:lastModifiedBy>
  <cp:revision>1</cp:revision>
  <dcterms:created xsi:type="dcterms:W3CDTF">2024-12-09T18:55:14Z</dcterms:created>
  <dcterms:modified xsi:type="dcterms:W3CDTF">2024-12-09T19:47:12Z</dcterms:modified>
</cp:coreProperties>
</file>